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4" r:id="rId3"/>
    <p:sldMasterId id="2147483660" r:id="rId4"/>
  </p:sldMasterIdLst>
  <p:notesMasterIdLst>
    <p:notesMasterId r:id="rId15"/>
  </p:notesMasterIdLst>
  <p:sldIdLst>
    <p:sldId id="267" r:id="rId5"/>
    <p:sldId id="262" r:id="rId6"/>
    <p:sldId id="274" r:id="rId7"/>
    <p:sldId id="263" r:id="rId8"/>
    <p:sldId id="270" r:id="rId9"/>
    <p:sldId id="275" r:id="rId10"/>
    <p:sldId id="273" r:id="rId11"/>
    <p:sldId id="272" r:id="rId12"/>
    <p:sldId id="271" r:id="rId13"/>
    <p:sldId id="268" r:id="rId14"/>
  </p:sldIdLst>
  <p:sldSz cx="12192000" cy="6858000"/>
  <p:notesSz cx="6858000" cy="9144000"/>
  <p:embeddedFontLst>
    <p:embeddedFont>
      <p:font typeface="SamsungOne 800C" panose="020B0906030303020204" charset="0"/>
      <p:bold r:id="rId19"/>
    </p:embeddedFont>
    <p:embeddedFont>
      <p:font typeface="SamsungOne 450C" panose="020B0506030303020204" charset="0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grpSp>
        <p:nvGrpSpPr>
          <p:cNvPr id="12" name="Группа 11"/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>
            <a:fillRect/>
          </a:stretch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Bombardiro Astronauto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Игра о космическом корабле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Стартовый экран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rcRect t="3833"/>
          <a:stretch>
            <a:fillRect/>
          </a:stretch>
        </p:blipFill>
        <p:spPr>
          <a:xfrm>
            <a:off x="1796415" y="1061720"/>
            <a:ext cx="2468245" cy="529526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5391150" y="2521585"/>
            <a:ext cx="565150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800">
                <a:solidFill>
                  <a:schemeClr val="bg2">
                    <a:lumMod val="10000"/>
                  </a:schemeClr>
                </a:solidFill>
              </a:rPr>
              <a:t>Лаконичен и интуитивно понятен</a:t>
            </a:r>
            <a:endParaRPr lang="ru-RU" altLang="en-US" sz="280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en-US" sz="280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800">
                <a:solidFill>
                  <a:schemeClr val="bg2">
                    <a:lumMod val="10000"/>
                  </a:schemeClr>
                </a:solidFill>
              </a:rPr>
              <a:t>Присутствует отображение результата лучшего полета</a:t>
            </a:r>
            <a:endParaRPr lang="ru-RU" altLang="en-US" sz="2800">
              <a:solidFill>
                <a:schemeClr val="bg2">
                  <a:lumMod val="10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Немного о геймплее</a:t>
            </a:r>
            <a:endParaRPr lang="ru-RU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rcRect t="2700"/>
          <a:stretch>
            <a:fillRect/>
          </a:stretch>
        </p:blipFill>
        <p:spPr>
          <a:xfrm>
            <a:off x="1938020" y="1059815"/>
            <a:ext cx="2442845" cy="5300980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5615305" y="1468755"/>
            <a:ext cx="483679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2800">
                <a:solidFill>
                  <a:schemeClr val="bg2">
                    <a:lumMod val="10000"/>
                  </a:schemeClr>
                </a:solidFill>
                <a:cs typeface="+mn-lt"/>
              </a:rPr>
              <a:t>Игрок управляет космическим кораблем</a:t>
            </a:r>
            <a:endParaRPr lang="ru-RU" altLang="ru-RU" sz="2800">
              <a:solidFill>
                <a:schemeClr val="bg2">
                  <a:lumMod val="10000"/>
                </a:schemeClr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ru-RU" sz="2800">
              <a:solidFill>
                <a:schemeClr val="bg2">
                  <a:lumMod val="10000"/>
                </a:schemeClr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2800">
                <a:solidFill>
                  <a:schemeClr val="bg2">
                    <a:lumMod val="10000"/>
                  </a:schemeClr>
                </a:solidFill>
                <a:cs typeface="+mn-lt"/>
              </a:rPr>
              <a:t>Цель - пройти как можно большее расстояние</a:t>
            </a:r>
            <a:endParaRPr lang="ru-RU" altLang="ru-RU" sz="2800">
              <a:solidFill>
                <a:schemeClr val="bg2">
                  <a:lumMod val="10000"/>
                </a:schemeClr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ru-RU" sz="2800">
              <a:solidFill>
                <a:schemeClr val="bg2">
                  <a:lumMod val="10000"/>
                </a:schemeClr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2800">
                <a:solidFill>
                  <a:schemeClr val="bg2">
                    <a:lumMod val="10000"/>
                  </a:schemeClr>
                </a:solidFill>
                <a:cs typeface="+mn-lt"/>
              </a:rPr>
              <a:t>Задача - уворачиваться от камней</a:t>
            </a:r>
            <a:endParaRPr lang="ru-RU" altLang="ru-RU" sz="2800">
              <a:solidFill>
                <a:schemeClr val="bg2">
                  <a:lumMod val="10000"/>
                </a:schemeClr>
              </a:solidFill>
              <a:cs typeface="+mn-lt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4855" y="473710"/>
            <a:ext cx="9257907" cy="690677"/>
          </a:xfrm>
        </p:spPr>
        <p:txBody>
          <a:bodyPr/>
          <a:p>
            <a:r>
              <a:rPr lang="ru-RU" altLang="en-US"/>
              <a:t>Камни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5" name="Изображение 4" descr="ba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6575" y="4187190"/>
            <a:ext cx="1516380" cy="1516380"/>
          </a:xfrm>
          <a:prstGeom prst="rect">
            <a:avLst/>
          </a:prstGeom>
        </p:spPr>
      </p:pic>
      <p:pic>
        <p:nvPicPr>
          <p:cNvPr id="6" name="Изображение 5" descr="ba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805" y="1818640"/>
            <a:ext cx="1516380" cy="1516380"/>
          </a:xfrm>
          <a:prstGeom prst="rect">
            <a:avLst/>
          </a:prstGeom>
        </p:spPr>
      </p:pic>
      <p:pic>
        <p:nvPicPr>
          <p:cNvPr id="7" name="Изображение 6" descr="ba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1400" y="2670810"/>
            <a:ext cx="1516380" cy="1516380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5919470" y="2803525"/>
            <a:ext cx="555688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800">
                <a:solidFill>
                  <a:schemeClr val="bg2">
                    <a:lumMod val="10000"/>
                  </a:schemeClr>
                </a:solidFill>
              </a:rPr>
              <a:t>При попадании камня в игрока у него забирается 1 единица здоровья (1 </a:t>
            </a:r>
            <a:r>
              <a:rPr lang="en-US" altLang="en-US" sz="2800">
                <a:solidFill>
                  <a:schemeClr val="bg2">
                    <a:lumMod val="10000"/>
                  </a:schemeClr>
                </a:solidFill>
              </a:rPr>
              <a:t>hp</a:t>
            </a:r>
            <a:r>
              <a:rPr lang="ru-RU" altLang="en-US" sz="2800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ru-RU" altLang="en-US" sz="2800">
              <a:solidFill>
                <a:schemeClr val="bg2">
                  <a:lumMod val="10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Игрок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5" name="Изображение 4" descr="fight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2700" y="1852930"/>
            <a:ext cx="3001645" cy="315214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5401310" y="2444115"/>
            <a:ext cx="543369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800">
                <a:solidFill>
                  <a:schemeClr val="bg2">
                    <a:lumMod val="10000"/>
                  </a:schemeClr>
                </a:solidFill>
              </a:rPr>
              <a:t>Корабль игрока является космическим шаттлом, бороздящим просторы вселенной</a:t>
            </a:r>
            <a:endParaRPr lang="ru-RU" altLang="en-US" sz="2800">
              <a:solidFill>
                <a:schemeClr val="bg2">
                  <a:lumMod val="10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Счетчик расстояния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rcRect t="7324" r="57150" b="90086"/>
          <a:stretch>
            <a:fillRect/>
          </a:stretch>
        </p:blipFill>
        <p:spPr>
          <a:xfrm>
            <a:off x="1582420" y="1872615"/>
            <a:ext cx="4907915" cy="66167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4460240" y="3394075"/>
            <a:ext cx="568198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 sz="2800">
                <a:solidFill>
                  <a:schemeClr val="bg2">
                    <a:lumMod val="10000"/>
                  </a:schemeClr>
                </a:solidFill>
              </a:rPr>
              <a:t>Отображает в метрах расстояние, пройденное игроком</a:t>
            </a:r>
            <a:endParaRPr lang="ru-RU" altLang="en-US" sz="280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altLang="en-US" sz="280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 sz="2800">
                <a:solidFill>
                  <a:schemeClr val="bg2">
                    <a:lumMod val="10000"/>
                  </a:schemeClr>
                </a:solidFill>
              </a:rPr>
              <a:t>Присутствует слева вверху во время игры</a:t>
            </a:r>
            <a:endParaRPr lang="ru-RU" altLang="en-US" sz="2800">
              <a:solidFill>
                <a:schemeClr val="bg2">
                  <a:lumMod val="10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Счетчик здоровья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rcRect t="4328" r="65452" b="92540"/>
          <a:stretch>
            <a:fillRect/>
          </a:stretch>
        </p:blipFill>
        <p:spPr>
          <a:xfrm>
            <a:off x="4740275" y="1359535"/>
            <a:ext cx="5355590" cy="108267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1603375" y="2940685"/>
            <a:ext cx="584708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800">
                <a:solidFill>
                  <a:schemeClr val="bg2">
                    <a:lumMod val="10000"/>
                  </a:schemeClr>
                </a:solidFill>
              </a:rPr>
              <a:t>Отображает количество очков здоровья, оставшихся у игрока</a:t>
            </a:r>
            <a:endParaRPr lang="ru-RU" altLang="en-US" sz="280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en-US" sz="280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800">
                <a:solidFill>
                  <a:schemeClr val="bg2">
                    <a:lumMod val="10000"/>
                  </a:schemeClr>
                </a:solidFill>
              </a:rPr>
              <a:t>Начальное количество </a:t>
            </a:r>
            <a:r>
              <a:rPr lang="en-US" altLang="en-US" sz="2800">
                <a:solidFill>
                  <a:schemeClr val="bg2">
                    <a:lumMod val="10000"/>
                  </a:schemeClr>
                </a:solidFill>
              </a:rPr>
              <a:t>hp - 10</a:t>
            </a:r>
            <a:endParaRPr lang="ru-RU" altLang="en-US" sz="280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en-US" sz="280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800">
                <a:solidFill>
                  <a:schemeClr val="bg2">
                    <a:lumMod val="10000"/>
                  </a:schemeClr>
                </a:solidFill>
              </a:rPr>
              <a:t>Также, как и счетчик расстояния, находится в верхнем левом углу</a:t>
            </a:r>
            <a:endParaRPr lang="ru-RU" altLang="en-US" sz="2800">
              <a:solidFill>
                <a:schemeClr val="bg2">
                  <a:lumMod val="10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Экран проигрыша</a:t>
            </a:r>
            <a:endParaRPr lang="ru-RU" alt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ru-RU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rcRect t="3883"/>
          <a:stretch>
            <a:fillRect/>
          </a:stretch>
        </p:blipFill>
        <p:spPr>
          <a:xfrm>
            <a:off x="1613535" y="1056005"/>
            <a:ext cx="2475865" cy="530733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5200650" y="1781810"/>
            <a:ext cx="529907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800">
                <a:solidFill>
                  <a:schemeClr val="bg2">
                    <a:lumMod val="10000"/>
                  </a:schemeClr>
                </a:solidFill>
              </a:rPr>
              <a:t>Появляется когда здоровье игрока падает до 0</a:t>
            </a:r>
            <a:endParaRPr lang="ru-RU" altLang="en-US" sz="280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en-US" sz="280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800">
                <a:solidFill>
                  <a:schemeClr val="bg2">
                    <a:lumMod val="10000"/>
                  </a:schemeClr>
                </a:solidFill>
              </a:rPr>
              <a:t>Отражает длину только что проигранного залета</a:t>
            </a:r>
            <a:endParaRPr lang="ru-RU" altLang="en-US" sz="280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en-US" sz="280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800">
                <a:solidFill>
                  <a:schemeClr val="bg2">
                    <a:lumMod val="10000"/>
                  </a:schemeClr>
                </a:solidFill>
              </a:rPr>
              <a:t>Кнопка «</a:t>
            </a:r>
            <a:r>
              <a:rPr lang="en-US" altLang="en-US" sz="2800">
                <a:solidFill>
                  <a:schemeClr val="bg2">
                    <a:lumMod val="10000"/>
                  </a:schemeClr>
                </a:solidFill>
              </a:rPr>
              <a:t>Restart</a:t>
            </a:r>
            <a:r>
              <a:rPr lang="ru-RU" altLang="en-US" sz="2800">
                <a:solidFill>
                  <a:schemeClr val="bg2">
                    <a:lumMod val="10000"/>
                  </a:schemeClr>
                </a:solidFill>
              </a:rPr>
              <a:t>» возвращает на стартовый экран</a:t>
            </a:r>
            <a:endParaRPr lang="ru-RU" altLang="en-US" sz="2800">
              <a:solidFill>
                <a:schemeClr val="bg2">
                  <a:lumMod val="10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855</Words>
  <Application>WPS Presentation</Application>
  <PresentationFormat>Widescreen</PresentationFormat>
  <Paragraphs>64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Arial</vt:lpstr>
      <vt:lpstr>SimSun</vt:lpstr>
      <vt:lpstr>Wingdings</vt:lpstr>
      <vt:lpstr>Microsoft YaHei</vt:lpstr>
      <vt:lpstr>Arial Unicode MS</vt:lpstr>
      <vt:lpstr>SamsungOne 800C</vt:lpstr>
      <vt:lpstr>SamsungOne 450C</vt:lpstr>
      <vt:lpstr>Calibri</vt:lpstr>
      <vt:lpstr>Samsung IT School White</vt:lpstr>
      <vt:lpstr>Samsung IT School En</vt:lpstr>
      <vt:lpstr>Samsung IT School White En</vt:lpstr>
      <vt:lpstr>PowerPoint 演示文稿</vt:lpstr>
      <vt:lpstr>Заголовок</vt:lpstr>
      <vt:lpstr>PowerPoint 演示文稿</vt:lpstr>
      <vt:lpstr>Заголовок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Jaison Statham</cp:lastModifiedBy>
  <cp:revision>34</cp:revision>
  <dcterms:created xsi:type="dcterms:W3CDTF">2020-05-25T08:37:00Z</dcterms:created>
  <dcterms:modified xsi:type="dcterms:W3CDTF">2025-05-31T14:43:35Z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  <property fmtid="{D5CDD505-2E9C-101B-9397-08002B2CF9AE}" pid="4" name="ICV">
    <vt:lpwstr>B45AD6DDB7674EBFA5BAB82F45703EF8_13</vt:lpwstr>
  </property>
  <property fmtid="{D5CDD505-2E9C-101B-9397-08002B2CF9AE}" pid="5" name="KSOProductBuildVer">
    <vt:lpwstr>1049-12.2.0.21179</vt:lpwstr>
  </property>
</Properties>
</file>